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82"/>
    <p:restoredTop sz="94708"/>
  </p:normalViewPr>
  <p:slideViewPr>
    <p:cSldViewPr snapToGrid="0" snapToObjects="1">
      <p:cViewPr varScale="1">
        <p:scale>
          <a:sx n="56" d="100"/>
          <a:sy n="56" d="100"/>
        </p:scale>
        <p:origin x="22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3D696-A41E-8549-80B8-C32DE060C8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Earthquakes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D5D2B-81A8-D847-ABE8-D9B3710F71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2810192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0DBBB-393B-5D45-8B77-ACB4F387B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Seismograph and how does it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11728-52F1-FB43-A499-A1493B038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82291"/>
          </a:xfrm>
        </p:spPr>
        <p:txBody>
          <a:bodyPr/>
          <a:lstStyle/>
          <a:p>
            <a:r>
              <a:rPr lang="en-US" sz="4000" dirty="0"/>
              <a:t>A measuring instrument that detects the seismic waves of an earthquake. </a:t>
            </a:r>
          </a:p>
          <a:p>
            <a:pPr lvl="1"/>
            <a:r>
              <a:rPr lang="en-US" sz="3600" dirty="0"/>
              <a:t>A rotating drum mounted to the Earth’s surface moves with the shaking of the earth. As the drum moves side to side, a pen marks the distance the drum travels.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89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A94C-EE29-F043-AC00-94855BEB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Seismogram?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BBAB7-3279-F144-82B9-E8596C97D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The measurement taken by a seismograph. </a:t>
            </a:r>
          </a:p>
          <a:p>
            <a:pPr lvl="1"/>
            <a:r>
              <a:rPr lang="en-US" sz="4800" dirty="0"/>
              <a:t>The farther the pen moves away form the center line, the stronger the earthquake. </a:t>
            </a:r>
          </a:p>
        </p:txBody>
      </p:sp>
    </p:spTree>
    <p:extLst>
      <p:ext uri="{BB962C8B-B14F-4D97-AF65-F5344CB8AC3E}">
        <p14:creationId xmlns:p14="http://schemas.microsoft.com/office/powerpoint/2010/main" val="519463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0666-DEC9-2F47-A1B8-96DC9E1D8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Richter Scale?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205AA-1962-5E47-887C-2291437F0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23234"/>
          </a:xfrm>
        </p:spPr>
        <p:txBody>
          <a:bodyPr>
            <a:normAutofit/>
          </a:bodyPr>
          <a:lstStyle/>
          <a:p>
            <a:r>
              <a:rPr lang="en-US" sz="3600" dirty="0"/>
              <a:t>A scale used to measure the magnitude (energy) of an earthquake.</a:t>
            </a:r>
          </a:p>
          <a:p>
            <a:r>
              <a:rPr lang="en-US" sz="3600" dirty="0"/>
              <a:t>Does not have a maximum amount.</a:t>
            </a:r>
          </a:p>
          <a:p>
            <a:r>
              <a:rPr lang="en-US" sz="3600" dirty="0"/>
              <a:t>Highest recorded earthquake in the N.A. occurred on March 27, 1964</a:t>
            </a:r>
          </a:p>
          <a:p>
            <a:pPr lvl="1"/>
            <a:r>
              <a:rPr lang="en-US" sz="3200" dirty="0"/>
              <a:t> a 9.2-magnitude earthquake erupted 78 miles east of Anchorage, Alaska.</a:t>
            </a:r>
          </a:p>
        </p:txBody>
      </p:sp>
    </p:spTree>
    <p:extLst>
      <p:ext uri="{BB962C8B-B14F-4D97-AF65-F5344CB8AC3E}">
        <p14:creationId xmlns:p14="http://schemas.microsoft.com/office/powerpoint/2010/main" val="3799130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03A28-A19D-AD4A-B265-7A75E7A27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Mercalli scale?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86E33-7429-F746-AEC4-D1FBB2AD6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A scale used to measure the intensity ( Destructive force) of an earthquake.</a:t>
            </a:r>
          </a:p>
          <a:p>
            <a:r>
              <a:rPr lang="en-US" sz="4400" dirty="0"/>
              <a:t>Is measured in roman numerals on a scale from I to XII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0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BB56B-7CC8-D842-97E7-1C7EDA5C8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earthquake?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6C813-0610-A740-86F5-CF2345F11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r>
              <a:rPr lang="en-US" sz="3600" dirty="0"/>
              <a:t>Earthquakes – The shaking and trembling of the Earth caused by the sudden movement of part of the Earth’s crust.</a:t>
            </a:r>
          </a:p>
          <a:p>
            <a:endParaRPr lang="en-US" sz="3600" dirty="0"/>
          </a:p>
          <a:p>
            <a:r>
              <a:rPr lang="en-US" sz="3600" dirty="0"/>
              <a:t>The main cause of earthquakes is the result of faulting. </a:t>
            </a:r>
          </a:p>
          <a:p>
            <a:pPr marL="457200" lvl="1" indent="0">
              <a:buNone/>
            </a:pPr>
            <a:r>
              <a:rPr lang="en-US" sz="3200" dirty="0"/>
              <a:t>- Fracture in the Earth’s crust</a:t>
            </a:r>
          </a:p>
        </p:txBody>
      </p:sp>
    </p:spTree>
    <p:extLst>
      <p:ext uri="{BB962C8B-B14F-4D97-AF65-F5344CB8AC3E}">
        <p14:creationId xmlns:p14="http://schemas.microsoft.com/office/powerpoint/2010/main" val="36000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7F730-188F-4944-B3E9-7FAEC16E5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is a tsunami?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2481C-0022-F74A-B863-C080218B8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Giant sea wave caused by an earthquake.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0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5D914-CEA8-784C-817D-CDFB798FD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epicenter of an earthquake?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AE6DF-4293-AC41-ACE5-4DDDCD5E1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/>
              <a:t>The point directly above the focus, located on the Earth’s surface. </a:t>
            </a:r>
          </a:p>
          <a:p>
            <a:pPr>
              <a:buFontTx/>
              <a:buChar char="-"/>
            </a:pPr>
            <a:r>
              <a:rPr lang="en-US" sz="5400" dirty="0"/>
              <a:t>Waves are felt first here. </a:t>
            </a:r>
          </a:p>
          <a:p>
            <a:pPr>
              <a:buFontTx/>
              <a:buChar char="-"/>
            </a:pPr>
            <a:r>
              <a:rPr lang="en-US" sz="5400" dirty="0"/>
              <a:t>Epi</a:t>
            </a:r>
            <a:r>
              <a:rPr lang="en-US" sz="7100" b="1" dirty="0"/>
              <a:t>c</a:t>
            </a:r>
            <a:r>
              <a:rPr lang="en-US" sz="5400" dirty="0"/>
              <a:t>enter - C for in the city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59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9E07D-625C-CF48-AF52-9A1301CFC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focus of an earthquake?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4C73A-86B8-7348-B0BB-39573006F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point beneath the Earth’s crust where it break and moves. </a:t>
            </a:r>
          </a:p>
          <a:p>
            <a:pPr>
              <a:buFontTx/>
              <a:buChar char="-"/>
            </a:pPr>
            <a:r>
              <a:rPr lang="en-US" sz="4800" dirty="0"/>
              <a:t>Where the earthquake begins.</a:t>
            </a:r>
          </a:p>
          <a:p>
            <a:pPr lvl="1">
              <a:buFontTx/>
              <a:buChar char="-"/>
            </a:pPr>
            <a:r>
              <a:rPr lang="en-US" sz="4800" dirty="0"/>
              <a:t>Foc</a:t>
            </a:r>
            <a:r>
              <a:rPr lang="en-US" sz="7200" b="1" dirty="0"/>
              <a:t>u</a:t>
            </a:r>
            <a:r>
              <a:rPr lang="en-US" sz="4800" dirty="0"/>
              <a:t>s </a:t>
            </a:r>
            <a:r>
              <a:rPr lang="en-US" sz="4400" dirty="0"/>
              <a:t>– </a:t>
            </a:r>
            <a:r>
              <a:rPr lang="en-US" sz="5400" b="1" dirty="0"/>
              <a:t>U </a:t>
            </a:r>
            <a:r>
              <a:rPr lang="en-US" sz="3600" b="1" dirty="0"/>
              <a:t>for Underground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08753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AC308-1C13-0440-B35A-7467C365A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seismic waves?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EC159-4A7A-D547-A6A0-3F593142B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82291"/>
          </a:xfrm>
        </p:spPr>
        <p:txBody>
          <a:bodyPr>
            <a:normAutofit/>
          </a:bodyPr>
          <a:lstStyle/>
          <a:p>
            <a:r>
              <a:rPr lang="en-US" sz="4400" dirty="0"/>
              <a:t> waves of energy that travel through the Earth's layers, and are a result of earthquakes, volcanic eruptions, magma movement, large landslides and large man-made explosions.</a:t>
            </a:r>
          </a:p>
        </p:txBody>
      </p:sp>
    </p:spTree>
    <p:extLst>
      <p:ext uri="{BB962C8B-B14F-4D97-AF65-F5344CB8AC3E}">
        <p14:creationId xmlns:p14="http://schemas.microsoft.com/office/powerpoint/2010/main" val="133308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4AFEB-39E6-FF4E-9D30-BA71D97BE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and draw P-waves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77350-3373-EC4F-9F96-B2C2A3245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14052"/>
          </a:xfrm>
        </p:spPr>
        <p:txBody>
          <a:bodyPr>
            <a:normAutofit/>
          </a:bodyPr>
          <a:lstStyle/>
          <a:p>
            <a:r>
              <a:rPr lang="en-US" sz="6000" dirty="0"/>
              <a:t>P- waves = Primary waves</a:t>
            </a:r>
          </a:p>
          <a:p>
            <a:pPr lvl="1"/>
            <a:r>
              <a:rPr lang="en-US" sz="5400" dirty="0"/>
              <a:t>Fastest moving waves</a:t>
            </a:r>
          </a:p>
          <a:p>
            <a:pPr lvl="1"/>
            <a:r>
              <a:rPr lang="en-US" sz="5400" dirty="0"/>
              <a:t>Move through solids, liquids, and gases </a:t>
            </a:r>
          </a:p>
        </p:txBody>
      </p:sp>
    </p:spTree>
    <p:extLst>
      <p:ext uri="{BB962C8B-B14F-4D97-AF65-F5344CB8AC3E}">
        <p14:creationId xmlns:p14="http://schemas.microsoft.com/office/powerpoint/2010/main" val="3904705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279A3-992C-2247-929E-C868E09AA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and draw S-waves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C7E35-2A77-4E45-97C6-635D4D06B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S-waves = Secondary waves</a:t>
            </a:r>
          </a:p>
          <a:p>
            <a:pPr lvl="1"/>
            <a:r>
              <a:rPr lang="en-US" sz="4800" dirty="0"/>
              <a:t>Arrive after P-waves</a:t>
            </a:r>
          </a:p>
          <a:p>
            <a:pPr lvl="1"/>
            <a:r>
              <a:rPr lang="en-US" sz="4800" dirty="0"/>
              <a:t>Moves through solids but not liquids and gases.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90507-BBA4-804C-A72A-1BC0B519F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surface waves?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787BE-BBCD-F144-82AE-BC258268B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Surface waves AKA L-waves</a:t>
            </a:r>
          </a:p>
          <a:p>
            <a:pPr lvl="1"/>
            <a:r>
              <a:rPr lang="en-US" sz="4400" dirty="0"/>
              <a:t>Slowest of all the waves</a:t>
            </a:r>
          </a:p>
          <a:p>
            <a:pPr lvl="1"/>
            <a:r>
              <a:rPr lang="en-US" sz="4400" dirty="0"/>
              <a:t>Travel along the surface and causes the most damage</a:t>
            </a:r>
          </a:p>
        </p:txBody>
      </p:sp>
    </p:spTree>
    <p:extLst>
      <p:ext uri="{BB962C8B-B14F-4D97-AF65-F5344CB8AC3E}">
        <p14:creationId xmlns:p14="http://schemas.microsoft.com/office/powerpoint/2010/main" val="24187801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6611</TotalTime>
  <Words>363</Words>
  <Application>Microsoft Macintosh PowerPoint</Application>
  <PresentationFormat>Widescreen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Introduction to Earthquakes</vt:lpstr>
      <vt:lpstr>What is an earthquake?</vt:lpstr>
      <vt:lpstr>What is a tsunami?</vt:lpstr>
      <vt:lpstr>What is the epicenter of an earthquake?</vt:lpstr>
      <vt:lpstr>What is the focus of an earthquake?</vt:lpstr>
      <vt:lpstr>What are seismic waves?</vt:lpstr>
      <vt:lpstr>Describe and draw P-waves</vt:lpstr>
      <vt:lpstr>Describe and draw S-waves</vt:lpstr>
      <vt:lpstr>What are surface waves?</vt:lpstr>
      <vt:lpstr>What is a Seismograph and how does it work?</vt:lpstr>
      <vt:lpstr>What is a Seismogram?</vt:lpstr>
      <vt:lpstr>What is the Richter Scale?</vt:lpstr>
      <vt:lpstr>What is the Mercalli scale?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Earthquakes</dc:title>
  <dc:creator>Microsoft Office User</dc:creator>
  <cp:lastModifiedBy>Microsoft Office User</cp:lastModifiedBy>
  <cp:revision>42</cp:revision>
  <dcterms:created xsi:type="dcterms:W3CDTF">2019-02-06T23:44:23Z</dcterms:created>
  <dcterms:modified xsi:type="dcterms:W3CDTF">2020-02-07T13:23:27Z</dcterms:modified>
</cp:coreProperties>
</file>